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8407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3212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4308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219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55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1313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7970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98402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43452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5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196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F14F-4E8E-49A0-917A-7748D36DB25F}" type="datetimeFigureOut">
              <a:rPr lang="hr-HR" smtClean="0"/>
              <a:t>4.12.2022.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22D1-C034-468D-B3FF-6505A72A7F6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136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287" y="0"/>
            <a:ext cx="5023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67" y="0"/>
            <a:ext cx="5059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46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85" y="0"/>
            <a:ext cx="4942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83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098" y="0"/>
            <a:ext cx="43058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44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579" y="0"/>
            <a:ext cx="5232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47" y="0"/>
            <a:ext cx="4937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3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569" y="0"/>
            <a:ext cx="4922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1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328" y="0"/>
            <a:ext cx="5265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87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dominik.kucera47@gmail.com</dc:creator>
  <cp:lastModifiedBy>dominik.kucera47@gmail.com</cp:lastModifiedBy>
  <cp:revision>2</cp:revision>
  <dcterms:created xsi:type="dcterms:W3CDTF">2022-12-04T15:26:38Z</dcterms:created>
  <dcterms:modified xsi:type="dcterms:W3CDTF">2022-12-04T15:26:57Z</dcterms:modified>
</cp:coreProperties>
</file>